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15"/>
  </p:normalViewPr>
  <p:slideViewPr>
    <p:cSldViewPr snapToGrid="0" snapToObjects="1">
      <p:cViewPr varScale="1">
        <p:scale>
          <a:sx n="95" d="100"/>
          <a:sy n="95" d="100"/>
        </p:scale>
        <p:origin x="3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84616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81037"/>
            <a:ext cx="6915150" cy="10096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57516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3237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361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89136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7764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1049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6834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07661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99780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20629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04168-535F-B241-B6B0-BC7C791493ED}" type="datetimeFigureOut">
              <a:rPr lang="en-SA" smtClean="0"/>
              <a:t>10/10/2021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D35D3-0732-6E4A-8378-CD352FD8158E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54194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FD122-E2BA-034B-80A7-BE3612086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12513-619B-A146-872F-89FB35339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8812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A031-37EF-8041-8D06-B4AD3022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0BD39-DDAD-E741-BF6D-5F8EFF324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75047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466A7-8B03-1D49-A3AD-293ACB46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10831-1F50-1D47-B3C1-8C8D5A8A1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56190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</TotalTime>
  <Words>0</Words>
  <Application>Microsoft Macintosh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Jane Benicarlo</dc:creator>
  <cp:lastModifiedBy>Barbara Jane Benicarlo</cp:lastModifiedBy>
  <cp:revision>2</cp:revision>
  <dcterms:created xsi:type="dcterms:W3CDTF">2021-10-10T09:24:03Z</dcterms:created>
  <dcterms:modified xsi:type="dcterms:W3CDTF">2021-10-11T10:43:43Z</dcterms:modified>
</cp:coreProperties>
</file>